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5"/>
  </p:notesMasterIdLst>
  <p:sldIdLst>
    <p:sldId id="257" r:id="rId3"/>
    <p:sldId id="258" r:id="rId4"/>
    <p:sldId id="259" r:id="rId5"/>
    <p:sldId id="262" r:id="rId6"/>
    <p:sldId id="263" r:id="rId7"/>
    <p:sldId id="267" r:id="rId8"/>
    <p:sldId id="265" r:id="rId9"/>
    <p:sldId id="261" r:id="rId10"/>
    <p:sldId id="274" r:id="rId11"/>
    <p:sldId id="269" r:id="rId12"/>
    <p:sldId id="275" r:id="rId13"/>
    <p:sldId id="276" r:id="rId14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ecursos%20Humanos\Desktop\GRAFICA%20DE%20ACIDENMTES\ACCIDENTES%20E%20INCIDENTES-202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Accidentabilidad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Agosto 2022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 sz="1800" b="1" i="0" u="none" strike="noStrike" baseline="0">
              <a:solidFill>
                <a:srgbClr val="000000"/>
              </a:solidFill>
              <a:latin typeface="Calibri"/>
              <a:cs typeface="Calibri"/>
            </a:endParaRP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1.8264840182648401E-2"/>
          <c:y val="0.49328880441668932"/>
          <c:w val="0.96845163968451642"/>
          <c:h val="0.39153117929224363"/>
        </c:manualLayout>
      </c:layout>
      <c:lineChart>
        <c:grouping val="standard"/>
        <c:varyColors val="0"/>
        <c:ser>
          <c:idx val="1"/>
          <c:order val="0"/>
          <c:tx>
            <c:strRef>
              <c:f>'AGOSTO-  2022  (2)'!$B$38</c:f>
              <c:strCache>
                <c:ptCount val="1"/>
                <c:pt idx="0">
                  <c:v>Días acumulados sin Accidentes</c:v>
                </c:pt>
              </c:strCache>
            </c:strRef>
          </c:tx>
          <c:marker>
            <c:symbol val="square"/>
            <c:size val="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'AGOSTO-  2022  (2)'!$C$36:$N$36</c:f>
              <c:numCache>
                <c:formatCode>mmm\-yy</c:formatCode>
                <c:ptCount val="12"/>
                <c:pt idx="0">
                  <c:v>44440</c:v>
                </c:pt>
                <c:pt idx="1">
                  <c:v>44470</c:v>
                </c:pt>
                <c:pt idx="2">
                  <c:v>44501</c:v>
                </c:pt>
                <c:pt idx="3">
                  <c:v>44531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44682</c:v>
                </c:pt>
                <c:pt idx="9">
                  <c:v>44713</c:v>
                </c:pt>
                <c:pt idx="10">
                  <c:v>44743</c:v>
                </c:pt>
                <c:pt idx="11">
                  <c:v>44774</c:v>
                </c:pt>
              </c:numCache>
            </c:numRef>
          </c:cat>
          <c:val>
            <c:numRef>
              <c:f>'AGOSTO-  2022  (2)'!$C$38:$N$38</c:f>
              <c:numCache>
                <c:formatCode>General</c:formatCode>
                <c:ptCount val="12"/>
                <c:pt idx="0">
                  <c:v>52</c:v>
                </c:pt>
                <c:pt idx="1">
                  <c:v>30</c:v>
                </c:pt>
                <c:pt idx="2">
                  <c:v>60</c:v>
                </c:pt>
                <c:pt idx="3">
                  <c:v>91</c:v>
                </c:pt>
                <c:pt idx="4">
                  <c:v>122</c:v>
                </c:pt>
                <c:pt idx="5">
                  <c:v>150</c:v>
                </c:pt>
                <c:pt idx="6">
                  <c:v>181</c:v>
                </c:pt>
                <c:pt idx="7">
                  <c:v>210</c:v>
                </c:pt>
                <c:pt idx="8">
                  <c:v>32</c:v>
                </c:pt>
                <c:pt idx="9">
                  <c:v>62</c:v>
                </c:pt>
                <c:pt idx="10">
                  <c:v>70</c:v>
                </c:pt>
                <c:pt idx="11">
                  <c:v>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6568144"/>
        <c:axId val="288824552"/>
      </c:lineChart>
      <c:dateAx>
        <c:axId val="286568144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/>
          </a:p>
        </c:txPr>
        <c:crossAx val="288824552"/>
        <c:crosses val="autoZero"/>
        <c:auto val="1"/>
        <c:lblOffset val="100"/>
        <c:baseTimeUnit val="months"/>
      </c:dateAx>
      <c:valAx>
        <c:axId val="28882455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86568144"/>
        <c:crosses val="autoZero"/>
        <c:crossBetween val="between"/>
      </c:valAx>
    </c:plotArea>
    <c:legend>
      <c:legendPos val="t"/>
      <c:overlay val="0"/>
      <c:txPr>
        <a:bodyPr/>
        <a:lstStyle/>
        <a:p>
          <a:pPr>
            <a:defRPr sz="775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MX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s-MX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r">
              <a:defRPr sz="1300"/>
            </a:lvl1pPr>
          </a:lstStyle>
          <a:p>
            <a:fld id="{CA5FDED3-03FB-49AB-9116-640C42F7978C}" type="datetimeFigureOut">
              <a:rPr lang="es-MX" smtClean="0"/>
              <a:t>15/05/2023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3" tIns="47786" rIns="95573" bIns="47786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</p:spPr>
        <p:txBody>
          <a:bodyPr vert="horz" lIns="95573" tIns="47786" rIns="95573" bIns="47786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r">
              <a:defRPr sz="1300"/>
            </a:lvl1pPr>
          </a:lstStyle>
          <a:p>
            <a:fld id="{FD8C6E1F-3448-499A-9880-95784A8F5CB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355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1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9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2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558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C6E1F-3448-499A-9880-95784A8F5CB5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8316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sz="quarter" idx="10"/>
          </p:nvPr>
        </p:nvSpPr>
        <p:spPr>
          <a:xfrm>
            <a:off x="3311691" y="2948947"/>
            <a:ext cx="6144683" cy="960967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779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617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90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790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19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739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53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439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741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758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99723" y="1941961"/>
            <a:ext cx="8058944" cy="1470025"/>
          </a:xfrm>
        </p:spPr>
        <p:txBody>
          <a:bodyPr>
            <a:noAutofit/>
          </a:bodyPr>
          <a:lstStyle>
            <a:lvl1pPr>
              <a:defRPr sz="480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03712" y="400506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15/05/2023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209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4977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354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8265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8530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0783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7846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0674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62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56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27915" y="260648"/>
            <a:ext cx="6965685" cy="1056117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tx1">
                    <a:tint val="75000"/>
                  </a:schemeClr>
                </a:solidFill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43339" y="6372862"/>
            <a:ext cx="2844800" cy="365125"/>
          </a:xfrm>
        </p:spPr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15/05/2023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3119669" y="1412777"/>
            <a:ext cx="9025003" cy="3739191"/>
          </a:xfrm>
        </p:spPr>
        <p:txBody>
          <a:bodyPr>
            <a:normAutofit/>
          </a:bodyPr>
          <a:lstStyle>
            <a:lvl1pPr>
              <a:defRPr sz="32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667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96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2482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20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177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3412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3791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656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7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2082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9296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61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769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02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029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407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611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E3F7-4A7D-4749-89FD-9183C43A4FD9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15/05/2023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3690-0D49-4F49-81C3-36846B032E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7 Grupo"/>
          <p:cNvGrpSpPr/>
          <p:nvPr userDrawn="1"/>
        </p:nvGrpSpPr>
        <p:grpSpPr>
          <a:xfrm>
            <a:off x="0" y="-27384"/>
            <a:ext cx="12192000" cy="6885384"/>
            <a:chOff x="0" y="0"/>
            <a:chExt cx="9144000" cy="5164038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47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333" y="0"/>
              <a:ext cx="7560840" cy="516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logofinal_vertical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68627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15/05/2023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29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 bwMode="auto">
          <a:xfrm rot="10800000">
            <a:off x="47328" y="0"/>
            <a:ext cx="114252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 userDrawn="1"/>
        </p:nvGrpSpPr>
        <p:grpSpPr>
          <a:xfrm rot="10800000">
            <a:off x="-2952" y="-30529"/>
            <a:ext cx="1010387" cy="1494205"/>
            <a:chOff x="7956376" y="3403608"/>
            <a:chExt cx="1224136" cy="1730550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613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703169" y="3656815"/>
              <a:ext cx="173055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"/>
            <p:cNvPicPr>
              <a:picLocks noChangeAspect="1" noChangeArrowheads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88424" y="3925489"/>
              <a:ext cx="722955" cy="68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CuadroTexto 10"/>
          <p:cNvSpPr txBox="1"/>
          <p:nvPr userDrawn="1"/>
        </p:nvSpPr>
        <p:spPr>
          <a:xfrm>
            <a:off x="9744406" y="6486273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b="1" dirty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F-RG 02 Rev. 2.0</a:t>
            </a:r>
            <a:endParaRPr lang="es-MX" sz="1067" b="1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jpe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32.jpeg"/><Relationship Id="rId15" Type="http://schemas.openxmlformats.org/officeDocument/2006/relationships/image" Target="../media/image42.pn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Relationship Id="rId1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240704" y="6161518"/>
            <a:ext cx="12192000" cy="110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Dekar" panose="02000000000000000000" pitchFamily="50" charset="0"/>
              </a:rPr>
              <a:t>Planta Ciudad </a:t>
            </a:r>
            <a:r>
              <a:rPr lang="es-ES" dirty="0" smtClean="0">
                <a:solidFill>
                  <a:schemeClr val="bg1"/>
                </a:solidFill>
                <a:latin typeface="Dekar" panose="02000000000000000000" pitchFamily="50" charset="0"/>
              </a:rPr>
              <a:t>Guzmán</a:t>
            </a:r>
            <a:endParaRPr lang="es-MX" dirty="0">
              <a:solidFill>
                <a:schemeClr val="bg1"/>
              </a:solidFill>
              <a:latin typeface="Dekar" panose="02000000000000000000" pitchFamily="50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64495" y="4442595"/>
            <a:ext cx="3744416" cy="160075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12-04-2023</a:t>
            </a:r>
            <a:endParaRPr lang="en-US" b="1" kern="1700" spc="133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  <a:p>
            <a:pPr algn="ctr"/>
            <a:endParaRPr lang="en-US" sz="1867" b="1" kern="1700" spc="133" dirty="0">
              <a:solidFill>
                <a:prstClr val="black"/>
              </a:solidFill>
              <a:latin typeface="Dekar" panose="02000000000000000000" pitchFamily="50" charset="0"/>
            </a:endParaRPr>
          </a:p>
          <a:p>
            <a:pPr algn="ctr"/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Con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información </a:t>
            </a:r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del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mes de Marzo 2023</a:t>
            </a:r>
          </a:p>
          <a:p>
            <a:pPr algn="ctr"/>
            <a:endParaRPr lang="es-MX" sz="18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938411" y="2569475"/>
            <a:ext cx="6796585" cy="2080939"/>
          </a:xfrm>
        </p:spPr>
        <p:txBody>
          <a:bodyPr>
            <a:noAutofit/>
          </a:bodyPr>
          <a:lstStyle/>
          <a:p>
            <a:pPr algn="ctr"/>
            <a:r>
              <a:rPr lang="es-ES" sz="4000" dirty="0">
                <a:latin typeface="Dekar" panose="02000000000000000000" pitchFamily="50" charset="0"/>
              </a:rPr>
              <a:t>Reunión de Revisión </a:t>
            </a:r>
            <a:r>
              <a:rPr lang="es-ES" sz="4000" dirty="0" smtClean="0">
                <a:latin typeface="Dekar" panose="02000000000000000000" pitchFamily="50" charset="0"/>
              </a:rPr>
              <a:t>Gerencial Marzo 2023</a:t>
            </a:r>
          </a:p>
          <a:p>
            <a:pPr algn="ctr"/>
            <a:r>
              <a:rPr lang="es-MX" sz="3200" dirty="0" smtClean="0"/>
              <a:t>RRHH</a:t>
            </a:r>
            <a:endParaRPr lang="es-ES" sz="3200" dirty="0" smtClean="0">
              <a:latin typeface="Dekar" panose="0200000000000000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8401" y="0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dirty="0">
                <a:solidFill>
                  <a:prstClr val="white"/>
                </a:solidFill>
                <a:latin typeface="Dekar" panose="02000000000000000000" pitchFamily="50" charset="0"/>
              </a:rPr>
              <a:t>F-RG 02 Rev. 2.0</a:t>
            </a:r>
            <a:endParaRPr lang="es-MX" sz="10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460568" y="2031259"/>
            <a:ext cx="4363259" cy="1651280"/>
          </a:xfrm>
        </p:spPr>
        <p:txBody>
          <a:bodyPr>
            <a:normAutofit fontScale="92500"/>
          </a:bodyPr>
          <a:lstStyle/>
          <a:p>
            <a:r>
              <a:rPr lang="es-MX" dirty="0" smtClean="0"/>
              <a:t>BUZON DE QUEJAS, SUJERENCIAS Y MEJORAS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5452533" y="3328596"/>
            <a:ext cx="38608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0" cap="none" spc="0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ABRIL NO SE PRESENTARON QUEJAS</a:t>
            </a:r>
            <a:endParaRPr lang="es-ES" sz="20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146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948286" y="418666"/>
            <a:ext cx="6509938" cy="694533"/>
          </a:xfrm>
        </p:spPr>
        <p:txBody>
          <a:bodyPr>
            <a:noAutofit/>
          </a:bodyPr>
          <a:lstStyle/>
          <a:p>
            <a:r>
              <a:rPr lang="es-MX" sz="3400" dirty="0" smtClean="0">
                <a:solidFill>
                  <a:schemeClr val="tx1"/>
                </a:solidFill>
              </a:rPr>
              <a:t>EVENTOS DE MOTIVACIÓN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7827"/>
          <a:stretch/>
        </p:blipFill>
        <p:spPr>
          <a:xfrm>
            <a:off x="5505234" y="2461799"/>
            <a:ext cx="3527636" cy="4238477"/>
          </a:xfrm>
          <a:prstGeom prst="rect">
            <a:avLst/>
          </a:prstGeom>
        </p:spPr>
      </p:pic>
      <p:pic>
        <p:nvPicPr>
          <p:cNvPr id="4098" name="Picture 2" descr="Puede ser una imagen de text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54" y="1529103"/>
            <a:ext cx="4070464" cy="407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5735668" y="1529103"/>
            <a:ext cx="520834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 obsequio un detalle simbólico al día del niño a todos los trabajadores de la planta.  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7005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Imagen 16" descr="eecaaa4a-1ef5-4c00-abd1-ef956ed660d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589" y="4981444"/>
            <a:ext cx="1370286" cy="18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Imagen 13" descr="ba6039a5-fbe0-4a22-b21d-4a64da91009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10" y="4426695"/>
            <a:ext cx="1684693" cy="224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Imagen 9" descr="36168f40-b8fa-43d5-9fc7-a04a7ff9095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154" y="3068553"/>
            <a:ext cx="1318077" cy="175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Imagen 7" descr="599a762d-c5ad-408c-85ee-617d93b2bb2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241" y="4328602"/>
            <a:ext cx="1644574" cy="219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Imagen 5" descr="51ca3703-5ef4-4e50-b7bf-bef20c1dde5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123" y="2208994"/>
            <a:ext cx="1662024" cy="22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Imagen 3" descr="08e84d12-812b-4594-a034-02ca8b29979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284" y="2435066"/>
            <a:ext cx="1461653" cy="194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 flipH="1">
            <a:off x="9112588" y="548373"/>
            <a:ext cx="295528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s-MX" sz="2400" dirty="0" smtClean="0"/>
              <a:t>EN ABRIL SE REALIZO LA ENTREGA DE UNIFORME A TODO EL PERSONAL</a:t>
            </a:r>
            <a:endParaRPr lang="es-MX" sz="2400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-689957" y="12469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5129" name="Imagen 8" descr="637bfc82-75e9-474c-9c7d-220f13aa390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317" y="2374631"/>
            <a:ext cx="1528407" cy="20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Imagen 1" descr="0ac3b742-8cad-4c1c-8a94-7948eeede4d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68" y="2127306"/>
            <a:ext cx="1692399" cy="225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Imagen 4" descr="12ec8920-7dc5-46d1-8bf5-b60a097324a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5"/>
          <a:stretch/>
        </p:blipFill>
        <p:spPr bwMode="auto">
          <a:xfrm>
            <a:off x="7594601" y="228472"/>
            <a:ext cx="1361709" cy="148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-501408" y="-29576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-501408" y="-250044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-349008" y="-28052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-349008" y="-234804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8530" y="363229"/>
            <a:ext cx="2340622" cy="175242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3643" y="4462722"/>
            <a:ext cx="2903212" cy="217740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80117" y="49649"/>
            <a:ext cx="1659629" cy="220858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7977" y="2343489"/>
            <a:ext cx="1420728" cy="189665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88048" y="4371492"/>
            <a:ext cx="1690657" cy="225107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9993" y="75329"/>
            <a:ext cx="1695968" cy="225988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4687" y="2494469"/>
            <a:ext cx="1531944" cy="204259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6334" y="4739804"/>
            <a:ext cx="1356508" cy="181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2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texto 1"/>
          <p:cNvSpPr txBox="1">
            <a:spLocks/>
          </p:cNvSpPr>
          <p:nvPr/>
        </p:nvSpPr>
        <p:spPr>
          <a:xfrm>
            <a:off x="280509" y="6428820"/>
            <a:ext cx="2579069" cy="337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6" name="3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566808"/>
              </p:ext>
            </p:extLst>
          </p:nvPr>
        </p:nvGraphicFramePr>
        <p:xfrm>
          <a:off x="2927350" y="12650788"/>
          <a:ext cx="78486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ítulo 3"/>
          <p:cNvSpPr txBox="1">
            <a:spLocks/>
          </p:cNvSpPr>
          <p:nvPr/>
        </p:nvSpPr>
        <p:spPr>
          <a:xfrm>
            <a:off x="1510202" y="297407"/>
            <a:ext cx="3801698" cy="829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Accidentabilidad</a:t>
            </a:r>
          </a:p>
        </p:txBody>
      </p:sp>
      <p:sp>
        <p:nvSpPr>
          <p:cNvPr id="13" name="Text Box 19"/>
          <p:cNvSpPr txBox="1">
            <a:spLocks noChangeArrowheads="1"/>
          </p:cNvSpPr>
          <p:nvPr/>
        </p:nvSpPr>
        <p:spPr bwMode="auto">
          <a:xfrm>
            <a:off x="9494557" y="4708947"/>
            <a:ext cx="1853632" cy="551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5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SE CUMPLIO EL METRICO</a:t>
            </a:r>
            <a:endParaRPr lang="es-ES" altLang="es-MX" sz="15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sp>
        <p:nvSpPr>
          <p:cNvPr id="14" name="Marcador de texto 1"/>
          <p:cNvSpPr txBox="1">
            <a:spLocks/>
          </p:cNvSpPr>
          <p:nvPr/>
        </p:nvSpPr>
        <p:spPr>
          <a:xfrm>
            <a:off x="280509" y="6428821"/>
            <a:ext cx="2592388" cy="30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 Box 50"/>
          <p:cNvSpPr txBox="1">
            <a:spLocks noChangeArrowheads="1"/>
          </p:cNvSpPr>
          <p:nvPr/>
        </p:nvSpPr>
        <p:spPr bwMode="auto">
          <a:xfrm>
            <a:off x="9474939" y="3832200"/>
            <a:ext cx="187325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2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>
                <a:solidFill>
                  <a:prstClr val="black"/>
                </a:solidFill>
                <a:latin typeface="Dekar" panose="02000000000000000000" pitchFamily="50" charset="0"/>
              </a:rPr>
              <a:t>&lt; 0</a:t>
            </a:r>
            <a:r>
              <a:rPr lang="es-ES" altLang="es-MX" sz="14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 Accidentes</a:t>
            </a:r>
            <a:endParaRPr lang="es-ES" altLang="es-MX" sz="14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8822932" y="3125839"/>
            <a:ext cx="31772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500" b="1" dirty="0" smtClean="0">
                <a:latin typeface="Dekar" panose="02000000000000000000" pitchFamily="50" charset="0"/>
              </a:rPr>
              <a:t>EN ABRIL NO SE PRESENTARON ACCIDENTES</a:t>
            </a:r>
            <a:endParaRPr lang="es-ES" altLang="es-MX" sz="1500" b="1" dirty="0">
              <a:latin typeface="Dekar" panose="02000000000000000000" pitchFamily="50" charset="0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52" y="1021666"/>
            <a:ext cx="6748349" cy="239761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842" y="1327868"/>
            <a:ext cx="3474732" cy="91413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516" y="3637606"/>
            <a:ext cx="7859222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4060055" y="943943"/>
            <a:ext cx="7971906" cy="358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Gráfica</a:t>
            </a:r>
            <a:r>
              <a:rPr kumimoji="0" lang="es-ES" sz="2800" b="1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del cumplimiento de </a:t>
            </a: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Capacitación 2023</a:t>
            </a:r>
            <a:r>
              <a:rPr kumimoji="0" lang="es-ES" sz="4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180808" y="2343676"/>
            <a:ext cx="3602240" cy="215443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abril quedaron pendientes los siguientes cursos los cuales se reprogramarán de acuerdo a disponibilidad del formador:</a:t>
            </a:r>
          </a:p>
          <a:p>
            <a:pPr algn="ctr"/>
            <a:endParaRPr lang="es-E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2000" indent="-285750">
              <a:buFont typeface="Arial" panose="020B0604020202020204" pitchFamily="34" charset="0"/>
              <a:buChar char="•"/>
            </a:pPr>
            <a:r>
              <a:rPr lang="es-MX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Análisis y Solución de </a:t>
            </a:r>
            <a:r>
              <a:rPr lang="es-MX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Problemas</a:t>
            </a:r>
            <a:endParaRPr lang="es-MX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2000" indent="-285750">
              <a:buFont typeface="Arial" panose="020B0604020202020204" pitchFamily="34" charset="0"/>
              <a:buChar char="•"/>
            </a:pPr>
            <a:r>
              <a:rPr lang="es-MX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 &amp; </a:t>
            </a:r>
            <a:r>
              <a:rPr lang="es-MX" sz="1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Rate</a:t>
            </a:r>
            <a:endParaRPr lang="es-MX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2000" indent="-285750">
              <a:buFont typeface="Arial" panose="020B0604020202020204" pitchFamily="34" charset="0"/>
              <a:buChar char="•"/>
            </a:pPr>
            <a:r>
              <a:rPr lang="es-MX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CALIDAD CERO DEFECTOS</a:t>
            </a:r>
          </a:p>
          <a:p>
            <a:pPr algn="ctr"/>
            <a:endParaRPr lang="es-MX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Marcador de texto 1"/>
          <p:cNvSpPr txBox="1">
            <a:spLocks/>
          </p:cNvSpPr>
          <p:nvPr/>
        </p:nvSpPr>
        <p:spPr>
          <a:xfrm>
            <a:off x="280509" y="6428820"/>
            <a:ext cx="2579069" cy="337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932" y="1236524"/>
            <a:ext cx="5861391" cy="110715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676" y="2343676"/>
            <a:ext cx="6115904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3885252" y="296296"/>
            <a:ext cx="651397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 DE ABRIL  2023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 descr="C:\Users\Recursos Humanos\Desktop\RECURSOS HUMANOS\BONOS\BONO 2023\ABRIL 2023\1º QUINCENA\3e0fa6fc-982a-44a2-8d64-7c183e081103.jf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367" y="1477517"/>
            <a:ext cx="1965123" cy="2579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C:\Users\Recursos Humanos\Desktop\RECURSOS HUMANOS\BONOS\BONO 2023\ABRIL 2023\1º QUINCENA\4ccba758-7316-4c81-98bf-dd39e227e04c.jf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08" y="4220358"/>
            <a:ext cx="1857721" cy="2579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C:\Users\Recursos Humanos\Desktop\RECURSOS HUMANOS\BONOS\BONO 2023\ABRIL 2023\1º QUINCENA\5205f8da-ad76-494e-982d-cb9a71aa9555.jfif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691" y="4148298"/>
            <a:ext cx="1717930" cy="2579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179" y="1497896"/>
            <a:ext cx="3274249" cy="2111961"/>
          </a:xfrm>
          <a:prstGeom prst="rect">
            <a:avLst/>
          </a:prstGeom>
        </p:spPr>
      </p:pic>
      <p:pic>
        <p:nvPicPr>
          <p:cNvPr id="2050" name="Picture 2" descr="Vista previa de image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99" y="1639790"/>
            <a:ext cx="4572028" cy="379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81425" y="324030"/>
            <a:ext cx="734832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 DE ABRIL 2023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 descr="C:\Users\Recursos Humanos\Desktop\RECURSOS HUMANOS\BONOS\BONO 2023\ABRIL 2023\1º QUINCENA\e3dc8f2e-0153-44aa-8a95-f22c122d7a2a.jf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210" y="2952288"/>
            <a:ext cx="2953122" cy="383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12" y="1687485"/>
            <a:ext cx="9683980" cy="11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7689273" y="278476"/>
            <a:ext cx="434755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r>
              <a:rPr lang="es-E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QUINCENA DE ABRIL 2023</a:t>
            </a:r>
            <a:endParaRPr lang="es-ES" sz="36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AutoShape 2" descr="blob:https://web.whatsapp.com/c04aeca0-d061-4077-8a52-4356e6cc4a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24" y="4424808"/>
            <a:ext cx="2811986" cy="21089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302" y="160337"/>
            <a:ext cx="5791634" cy="400293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626" y="2194467"/>
            <a:ext cx="3266203" cy="1876027"/>
          </a:xfrm>
          <a:prstGeom prst="rect">
            <a:avLst/>
          </a:prstGeom>
        </p:spPr>
      </p:pic>
      <p:sp>
        <p:nvSpPr>
          <p:cNvPr id="7" name="AutoShape 4" descr="blob:https://web.whatsapp.com/8d8ad1ff-329f-4c4d-b3f9-6b5251887ca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38292" b="2216"/>
          <a:stretch/>
        </p:blipFill>
        <p:spPr>
          <a:xfrm>
            <a:off x="6350923" y="4281410"/>
            <a:ext cx="1895194" cy="22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3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319847" y="631459"/>
            <a:ext cx="7872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 SEGUNDA  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QUINCENA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 ABRIL 2023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69" y="1422740"/>
            <a:ext cx="11164858" cy="298174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949" y="3130950"/>
            <a:ext cx="2646024" cy="35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721628" y="697960"/>
            <a:ext cx="725297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CELEBRACIÓN</a:t>
            </a:r>
            <a:r>
              <a:rPr lang="es-E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 CUMPLEAÑOS DEL MES DE MARZO 2023 </a:t>
            </a:r>
            <a:endParaRPr lang="es-E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261956" y="2884516"/>
            <a:ext cx="563164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marzo  no hubo cumpleañeros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6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5121367" y="302212"/>
            <a:ext cx="6965685" cy="1056117"/>
          </a:xfrm>
        </p:spPr>
        <p:txBody>
          <a:bodyPr>
            <a:normAutofit fontScale="77500" lnSpcReduction="20000"/>
          </a:bodyPr>
          <a:lstStyle/>
          <a:p>
            <a:r>
              <a:rPr lang="es-MX" dirty="0" smtClean="0"/>
              <a:t>BOLETIN MENSUAL DE COMUNICACIÓN INTERNA CON INFORMACIÓN DEL MES DE </a:t>
            </a:r>
            <a:r>
              <a:rPr lang="es-MX" dirty="0" smtClean="0"/>
              <a:t>ABRIL </a:t>
            </a:r>
            <a:r>
              <a:rPr lang="es-MX" dirty="0" smtClean="0"/>
              <a:t>2023</a:t>
            </a:r>
            <a:endParaRPr lang="es-MX" dirty="0"/>
          </a:p>
        </p:txBody>
      </p:sp>
      <p:sp>
        <p:nvSpPr>
          <p:cNvPr id="3" name="AutoShape 2" descr="Emigrando de la Violencia - La violencia de género se encuentra presente  también en nuestra vida laboral, por lo que es importante saber  identificarla. . . . . . . . . . . 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747226"/>
            <a:ext cx="5818099" cy="44750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328" y="1747226"/>
            <a:ext cx="5960978" cy="460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27284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REVISION GERENCIAL JULIO 2022</Template>
  <TotalTime>2912</TotalTime>
  <Words>185</Words>
  <Application>Microsoft Office PowerPoint</Application>
  <PresentationFormat>Panorámica</PresentationFormat>
  <Paragraphs>41</Paragraphs>
  <Slides>12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Dekar</vt:lpstr>
      <vt:lpstr>Tahoma</vt:lpstr>
      <vt:lpstr>1_Diseño personalizado</vt:lpstr>
      <vt:lpstr>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102</cp:revision>
  <cp:lastPrinted>2023-03-23T21:33:19Z</cp:lastPrinted>
  <dcterms:created xsi:type="dcterms:W3CDTF">2022-09-02T16:29:25Z</dcterms:created>
  <dcterms:modified xsi:type="dcterms:W3CDTF">2023-05-15T18:13:34Z</dcterms:modified>
</cp:coreProperties>
</file>